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sldIdLst>
    <p:sldId id="256" r:id="rId2"/>
    <p:sldId id="263" r:id="rId3"/>
    <p:sldId id="257" r:id="rId4"/>
    <p:sldId id="259" r:id="rId5"/>
    <p:sldId id="260" r:id="rId6"/>
    <p:sldId id="258" r:id="rId7"/>
    <p:sldId id="261" r:id="rId8"/>
    <p:sldId id="262" r:id="rId9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610A-17B4-4656-93CF-E1D998286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371599"/>
            <a:ext cx="6675120" cy="2951825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1C80B-DFD6-415B-BA5B-E56E510CD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584879"/>
            <a:ext cx="6675120" cy="1287887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2065B-06FF-4991-9F8A-4BE2545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479B-705B-4489-957E-7E8A228BDFA0}" type="datetime1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DF2FA-C604-45D8-A633-11D3742E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5DA9-2D04-4850-AB9F-BD353816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165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4BB7-3F30-4C31-9BB2-8EC24FC0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F4134-70F5-4EE6-88BE-49D12963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ABC7-C044-44DE-B303-55A0581D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B66AD-7C08-490A-ADA4-B47E10FB2407}" type="datetime1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A63E1-5BC5-402E-9916-BAB84BCF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F915-AF64-4ECC-8B1A-B7E6A89B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37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1CB3635-47E1-90D8-B693-DA85A66B38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09414-2AA1-4D8E-A00A-C092FBC92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09219" y="640079"/>
            <a:ext cx="1811773" cy="55368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C3A78-37C5-46D0-9DF4-CB78AF883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40080" y="640080"/>
            <a:ext cx="8412422" cy="55368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8705E-925D-4F57-8268-107CE3CF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95027-4255-49E7-9841-CD21BCC99996}" type="datetime1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E207E-070D-4EC8-A44C-21F1815F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D01D1-C266-4161-A820-C084B980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‹nr.›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30604F-219C-2DEE-830E-27274CC2F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5400000">
            <a:off x="10872154" y="1192438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3592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7706-8D18-4093-A7C1-F30D7543C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7C8FC-AAEA-4AB6-9DB5-2503F58F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9F774-3FA6-43B8-9241-99959C8FD463}" type="datetime1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616B-3F08-4869-A522-773C3894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0CE6-9124-4B3A-A912-AE16B5C3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880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1BB59B6-79B9-97F5-AC3B-DF65899D39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C78885-57B2-4930-BD7D-CBF916ED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91366"/>
            <a:ext cx="9214884" cy="315997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495E4-2F8B-4CC7-88AC-A312067E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5018567"/>
            <a:ext cx="7907079" cy="107388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85CC9-BAD3-4807-90BB-97DA2D6A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4452-5DCC-4FE2-A5C9-8A5EF6714D65}" type="datetime1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8CEF-165F-4D7E-9666-5CD0156B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EBC3D-3277-4D34-9F67-71040C21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‹nr.›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F05EAE5-4812-F718-6D75-9627884180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6281" y="4715234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4538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77A4-4D01-45B6-9563-0BF13BA7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7E00-96AC-45F0-82B2-9F601E9B9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A30CD-95C0-427B-A571-A7D8A5327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928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7CAC-53E4-44AF-BEAC-8FFB96F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9ABC2-0180-4F3A-A895-A85BC724D472}" type="datetime1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D9F3A-E7F0-45E7-AFA8-0D4A669E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008B-58BB-45FF-923F-5909DAB4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337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B549-9E51-42E0-992A-73E77595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599"/>
            <a:ext cx="10890929" cy="9397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A5FDC-7C4B-45FB-8462-E2CE7991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79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8B686-2E92-45B9-A3D7-9DCAA0C50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79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DB526-4A44-47B6-8D14-93202E590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8928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177CA-5C13-4311-BFD3-B98FBD94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8928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A255A-4CB5-40CA-B756-1AA5E27C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A9BA-4E8F-439E-BEA4-91FBA01E3F5F}" type="datetime1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072C4-10F1-49B8-B0BF-69204EDD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ACC97-44C1-4887-909B-E6732D3C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379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25A7-81C8-4AA1-AD9F-C78A451F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BF18-0007-481C-AA29-413124BC3EE7}" type="datetime1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4740-6022-46B2-9C55-B60E9651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97C9-6B5E-46D6-8FE9-0A5E0CF7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55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149F9F0F-FB8C-5565-247C-BDCC156B5C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40D3C-270A-401A-810C-2F86BBBB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9870-3748-43AD-B547-02A075CB4A1D}" type="datetime1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BE9F8-1765-4F36-A4DE-1DB13602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0CF9E-A6C6-4873-ADBE-7A293931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999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CDF8-00AD-4441-A6D5-9D7A659E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30AF-CB7E-420A-AE8A-E02E90325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6519" y="1031001"/>
            <a:ext cx="6594490" cy="51663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257AD-2422-4CDA-9C55-700F4B5BF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8"/>
            <a:ext cx="3859397" cy="32268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B7454-C1CC-46F2-A6FB-1FE786C4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7897-33C5-4F1A-9307-D068E37F3DC7}" type="datetime1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77DBE-6CC7-421B-AB5E-341E20BD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EAB8F-7526-4CDB-B782-FAD8B3E7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938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647F-5A61-44C9-81DC-331C9AE5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627A0F-F1B8-49BE-A0FF-7FE16E3BD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37760" y="1033271"/>
            <a:ext cx="6592824" cy="5166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D1BD6-1519-4431-9FAF-7D4F41299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7"/>
            <a:ext cx="3859397" cy="32268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587A0-353B-42C2-BA96-B1ADEDF6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171BA-CC09-47C8-A6DF-F5C5CB59CEEC}" type="datetime1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5A88E-3957-4B76-B1BE-41640292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7C5FD-E56A-4C66-8F23-087F95A2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777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4E786-7636-4278-8595-D365D28A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601"/>
            <a:ext cx="10890929" cy="10972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40849-7059-4C70-992B-5304D2EE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2633472"/>
            <a:ext cx="10890928" cy="3566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FEBF6-CEA6-4332-87B3-697807571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008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DA38F49-B3E2-4BF0-BEC7-C30D34ABBB8D}" type="datetime1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BAF94-621C-43E1-BA0C-410A68990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D19E5-9E16-48C9-AAE2-0C70679A8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0C12960-6E85-460F-B6E3-5B82CB31AF3D}" type="slidenum">
              <a:rPr lang="en-US" smtClean="0"/>
              <a:t>‹nr.›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2981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2" r:id="rId6"/>
    <p:sldLayoutId id="2147483698" r:id="rId7"/>
    <p:sldLayoutId id="2147483699" r:id="rId8"/>
    <p:sldLayoutId id="2147483700" r:id="rId9"/>
    <p:sldLayoutId id="2147483701" r:id="rId10"/>
    <p:sldLayoutId id="2147483703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7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3776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8575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BD160BF-B47B-FA5F-29A7-CA7594FB52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598"/>
          <a:stretch/>
        </p:blipFill>
        <p:spPr>
          <a:xfrm>
            <a:off x="1" y="10"/>
            <a:ext cx="12192000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6136311-C81B-47C5-AE0A-5641A5A59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6600" y="1066800"/>
            <a:ext cx="4681728" cy="4724400"/>
          </a:xfrm>
          <a:prstGeom prst="rect">
            <a:avLst/>
          </a:prstGeom>
          <a:solidFill>
            <a:schemeClr val="bg1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F39002E-7F6C-C46B-26E6-D5F82CC14C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69722" y="1562101"/>
            <a:ext cx="3884568" cy="2738530"/>
          </a:xfrm>
        </p:spPr>
        <p:txBody>
          <a:bodyPr anchor="t">
            <a:normAutofit/>
          </a:bodyPr>
          <a:lstStyle/>
          <a:p>
            <a:r>
              <a:rPr lang="nl-BE" sz="4800" dirty="0"/>
              <a:t>Voedselbos </a:t>
            </a:r>
            <a:r>
              <a:rPr lang="nl-BE" sz="4800"/>
              <a:t>Grembergen</a:t>
            </a:r>
            <a:endParaRPr lang="nl-BE" sz="48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F8A0ACC-42BF-A7B8-519E-D33B06A7EC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69722" y="4321622"/>
            <a:ext cx="3813048" cy="941832"/>
          </a:xfrm>
        </p:spPr>
        <p:txBody>
          <a:bodyPr>
            <a:normAutofit/>
          </a:bodyPr>
          <a:lstStyle/>
          <a:p>
            <a:endParaRPr lang="nl-BE" sz="200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CC73A33-65FF-41A9-A3B0-006753CD1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9619035" y="3435440"/>
            <a:ext cx="0" cy="469087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12621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320A90E3-2009-E36F-017A-40111C64F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December 2023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D7B4571-5135-9AD1-B00A-2E81000903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5762"/>
          <a:stretch/>
        </p:blipFill>
        <p:spPr>
          <a:xfrm>
            <a:off x="197644" y="3038475"/>
            <a:ext cx="2031206" cy="364807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6995C66-AB5A-5D1D-5D77-78A00FCDA4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620"/>
          <a:stretch/>
        </p:blipFill>
        <p:spPr>
          <a:xfrm>
            <a:off x="2615803" y="3038474"/>
            <a:ext cx="2031206" cy="364807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9FCD8A9-0E60-C1A6-E785-88C6F294936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513" r="14373"/>
          <a:stretch/>
        </p:blipFill>
        <p:spPr>
          <a:xfrm>
            <a:off x="5033962" y="3038474"/>
            <a:ext cx="1905001" cy="364807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60CBEBA-6F25-95FF-837E-3023D21117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5916" y="0"/>
            <a:ext cx="48660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081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C0B7BD-F1F8-D445-5F00-B47BE2B70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Begin maart 2025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136846-4D75-C281-1596-1A2993C1AE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 descr="Afbeelding met buitenshuis, gras, plant, boom&#10;&#10;Door AI gegenereerde inhoud is mogelijk onjuist.">
            <a:extLst>
              <a:ext uri="{FF2B5EF4-FFF2-40B4-BE49-F238E27FC236}">
                <a16:creationId xmlns:a16="http://schemas.microsoft.com/office/drawing/2014/main" id="{8F7305DD-76AE-F2B2-9EDF-59A0B4991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95" y="3215005"/>
            <a:ext cx="2114550" cy="3642995"/>
          </a:xfrm>
          <a:prstGeom prst="rect">
            <a:avLst/>
          </a:prstGeom>
        </p:spPr>
      </p:pic>
      <p:pic>
        <p:nvPicPr>
          <p:cNvPr id="5" name="Afbeelding 4" descr="Afbeelding met buitenshuis, gras, bloem, boom&#10;&#10;Door AI gegenereerde inhoud is mogelijk onjuist.">
            <a:extLst>
              <a:ext uri="{FF2B5EF4-FFF2-40B4-BE49-F238E27FC236}">
                <a16:creationId xmlns:a16="http://schemas.microsoft.com/office/drawing/2014/main" id="{AF7F719E-9CB0-4579-26CB-6A3F7C1175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39" y="3239135"/>
            <a:ext cx="2977515" cy="3618865"/>
          </a:xfrm>
          <a:prstGeom prst="rect">
            <a:avLst/>
          </a:prstGeom>
        </p:spPr>
      </p:pic>
      <p:pic>
        <p:nvPicPr>
          <p:cNvPr id="6" name="Afbeelding 5" descr="Afbeelding met persoon, roze, bloem, plant&#10;&#10;Door AI gegenereerde inhoud is mogelijk onjuist.">
            <a:extLst>
              <a:ext uri="{FF2B5EF4-FFF2-40B4-BE49-F238E27FC236}">
                <a16:creationId xmlns:a16="http://schemas.microsoft.com/office/drawing/2014/main" id="{08765443-279B-793E-6B38-FF303784A8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748" y="3215005"/>
            <a:ext cx="2781300" cy="3618865"/>
          </a:xfrm>
          <a:prstGeom prst="rect">
            <a:avLst/>
          </a:prstGeom>
        </p:spPr>
      </p:pic>
      <p:pic>
        <p:nvPicPr>
          <p:cNvPr id="7" name="Afbeelding 6" descr="Afbeelding met buitenshuis, gras, hemel, boom&#10;&#10;Door AI gegenereerde inhoud is mogelijk onjuist.">
            <a:extLst>
              <a:ext uri="{FF2B5EF4-FFF2-40B4-BE49-F238E27FC236}">
                <a16:creationId xmlns:a16="http://schemas.microsoft.com/office/drawing/2014/main" id="{21127999-491B-5F0A-6B30-5061A5149C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542" y="3239135"/>
            <a:ext cx="2727960" cy="3618865"/>
          </a:xfrm>
          <a:prstGeom prst="rect">
            <a:avLst/>
          </a:prstGeom>
        </p:spPr>
      </p:pic>
      <p:pic>
        <p:nvPicPr>
          <p:cNvPr id="8" name="Afbeelding 7" descr="Afbeelding met buitenshuis, hemel, Twijg, boom&#10;&#10;Door AI gegenereerde inhoud is mogelijk onjuist.">
            <a:extLst>
              <a:ext uri="{FF2B5EF4-FFF2-40B4-BE49-F238E27FC236}">
                <a16:creationId xmlns:a16="http://schemas.microsoft.com/office/drawing/2014/main" id="{475FF598-AF7F-367F-ABB5-D5AFDC0AF5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542" y="137414"/>
            <a:ext cx="2727960" cy="3019425"/>
          </a:xfrm>
          <a:prstGeom prst="rect">
            <a:avLst/>
          </a:prstGeom>
        </p:spPr>
      </p:pic>
      <p:pic>
        <p:nvPicPr>
          <p:cNvPr id="9" name="Afbeelding 8" descr="Afbeelding met buitenshuis, hemel, gebouw, plant&#10;&#10;Door AI gegenereerde inhoud is mogelijk onjuist.">
            <a:extLst>
              <a:ext uri="{FF2B5EF4-FFF2-40B4-BE49-F238E27FC236}">
                <a16:creationId xmlns:a16="http://schemas.microsoft.com/office/drawing/2014/main" id="{E60E7B3C-172E-9DF4-6C6E-D1E94DD2DB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362" y="137414"/>
            <a:ext cx="1738686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237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818DF9-582B-0303-7702-FBD059937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Begin maart 2025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8EA52B4-F795-CF87-3705-78B15411D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BC800FA-F44D-EE5E-C95F-4A35E8986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29" y="3190875"/>
            <a:ext cx="2854477" cy="366712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2590D7A-DEBF-E905-8A9D-584864D8D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0144" y="3185422"/>
            <a:ext cx="2854477" cy="363862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815D6F4-8A3C-5CE8-034A-69BB59B187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6379" y="3185422"/>
            <a:ext cx="2857301" cy="363863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BC07856A-667B-53DD-002F-FA7F814322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5438" y="3185422"/>
            <a:ext cx="3220055" cy="368210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1A739B9-5F18-0277-F38A-469893ED9DB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721"/>
          <a:stretch/>
        </p:blipFill>
        <p:spPr>
          <a:xfrm>
            <a:off x="8196103" y="350081"/>
            <a:ext cx="3929390" cy="275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163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F6FA35-5F08-D7AA-5A9C-E19600525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Begin maart 2025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F090114-4964-034C-7377-B3DEA25061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6EFAA89-840F-7B07-FB3E-97B5B3428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2034" y="370511"/>
            <a:ext cx="2986141" cy="209837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16E741A-DBBA-036B-595F-28090B5DD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43150"/>
            <a:ext cx="3436384" cy="451485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D71D876-2159-62CA-873A-C8EFDF25E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4916" y="370510"/>
            <a:ext cx="1757079" cy="209836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5B3030E1-D6A2-231D-C1A5-C44E63DBCC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9050" y="2840447"/>
            <a:ext cx="8129935" cy="390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12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E46048-FED7-0FC4-5392-AF139CF6C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Begin Maart 2025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A454438-9B3B-F75A-EDF3-778F8ADAB7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29A57EC-9A37-087A-8046-6D82814FB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959" y="2633472"/>
            <a:ext cx="3101208" cy="4077970"/>
          </a:xfrm>
          <a:prstGeom prst="rect">
            <a:avLst/>
          </a:prstGeom>
        </p:spPr>
      </p:pic>
      <p:pic>
        <p:nvPicPr>
          <p:cNvPr id="7" name="Afbeelding 6" descr="Afbeelding met buitenshuis, gras, plant, hemel&#10;&#10;Door AI gegenereerde inhoud is mogelijk onjuist.">
            <a:extLst>
              <a:ext uri="{FF2B5EF4-FFF2-40B4-BE49-F238E27FC236}">
                <a16:creationId xmlns:a16="http://schemas.microsoft.com/office/drawing/2014/main" id="{5F4ABF85-FAB8-EE70-5E66-3433DC891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63" y="2633472"/>
            <a:ext cx="3235325" cy="407797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934C18B-CF66-2F38-0ED0-E3BFDF981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55" y="2633472"/>
            <a:ext cx="3101208" cy="407797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9A63DB7C-DA15-5B87-5B1C-295D282FF7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5620" y="404885"/>
            <a:ext cx="3235325" cy="206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908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6416C4-8322-0B8B-06EA-D0F67BF5A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Begin maart 2025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E230E58-7965-ACB6-9AEA-D5C050A843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29A1DB0-E1D6-7D9A-FED8-7AFE88FEC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4063" y="1504949"/>
            <a:ext cx="4542681" cy="524827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BEE0218-33A4-F73E-0AFC-572132DB8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902" y="2468881"/>
            <a:ext cx="3257973" cy="428434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7F27153-C48B-FA00-5E7D-363CBC2DA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8481" y="2468881"/>
            <a:ext cx="3257973" cy="427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735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7542A8-2A2A-23BD-5D1D-A23F1F591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April 2025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2E2522-DA52-2F00-15B7-42129F8BEB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177923A-63A4-3A3E-6C62-6803F4DAD6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8840"/>
          <a:stretch/>
        </p:blipFill>
        <p:spPr>
          <a:xfrm>
            <a:off x="2843583" y="3638550"/>
            <a:ext cx="2431109" cy="310392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2686F96-3BEF-A205-1352-6E705CC03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13" y="3638550"/>
            <a:ext cx="2431108" cy="314839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112C445-7E2F-9E03-2B45-048AD995C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3895" y="1150520"/>
            <a:ext cx="3510200" cy="555385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57F49DFF-325C-2F3A-D484-7DF7D894F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794" y="3638550"/>
            <a:ext cx="2346999" cy="310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92218"/>
      </p:ext>
    </p:extLst>
  </p:cSld>
  <p:clrMapOvr>
    <a:masterClrMapping/>
  </p:clrMapOvr>
</p:sld>
</file>

<file path=ppt/theme/theme1.xml><?xml version="1.0" encoding="utf-8"?>
<a:theme xmlns:a="http://schemas.openxmlformats.org/drawingml/2006/main" name="DashVTI">
  <a:themeElements>
    <a:clrScheme name="Custom 6">
      <a:dk1>
        <a:sysClr val="windowText" lastClr="000000"/>
      </a:dk1>
      <a:lt1>
        <a:sysClr val="window" lastClr="FFFFFF"/>
      </a:lt1>
      <a:dk2>
        <a:srgbClr val="0D1C3B"/>
      </a:dk2>
      <a:lt2>
        <a:srgbClr val="F5F2F9"/>
      </a:lt2>
      <a:accent1>
        <a:srgbClr val="1973EB"/>
      </a:accent1>
      <a:accent2>
        <a:srgbClr val="25C8A2"/>
      </a:accent2>
      <a:accent3>
        <a:srgbClr val="BF8ED1"/>
      </a:accent3>
      <a:accent4>
        <a:srgbClr val="FE733C"/>
      </a:accent4>
      <a:accent5>
        <a:srgbClr val="FE5A5A"/>
      </a:accent5>
      <a:accent6>
        <a:srgbClr val="1AC16E"/>
      </a:accent6>
      <a:hlink>
        <a:srgbClr val="1AC16E"/>
      </a:hlink>
      <a:folHlink>
        <a:srgbClr val="00B0F0"/>
      </a:folHlink>
    </a:clrScheme>
    <a:fontScheme name="grandview display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shVTI" id="{0A75137F-CDEB-4E94-A788-9D255EBE1B91}" vid="{DE9A6A09-5855-45A3-8E99-4290ED24057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21</Words>
  <Application>Microsoft Office PowerPoint</Application>
  <PresentationFormat>Breedbeeld</PresentationFormat>
  <Paragraphs>8</Paragraphs>
  <Slides>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1" baseType="lpstr">
      <vt:lpstr>Arial</vt:lpstr>
      <vt:lpstr>Grandview Display</vt:lpstr>
      <vt:lpstr>DashVTI</vt:lpstr>
      <vt:lpstr>Voedselbos Grembergen</vt:lpstr>
      <vt:lpstr>December 2023</vt:lpstr>
      <vt:lpstr>Begin maart 2025</vt:lpstr>
      <vt:lpstr>Begin maart 2025</vt:lpstr>
      <vt:lpstr>Begin maart 2025</vt:lpstr>
      <vt:lpstr>Begin Maart 2025</vt:lpstr>
      <vt:lpstr>Begin maart 2025</vt:lpstr>
      <vt:lpstr>April 2025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Laurens Moens</dc:creator>
  <cp:lastModifiedBy>Laurens Moens</cp:lastModifiedBy>
  <cp:revision>2</cp:revision>
  <dcterms:created xsi:type="dcterms:W3CDTF">2025-03-28T12:50:12Z</dcterms:created>
  <dcterms:modified xsi:type="dcterms:W3CDTF">2025-04-09T11:18:38Z</dcterms:modified>
</cp:coreProperties>
</file>